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019A03-1696-45A5-A5D1-C73CE2321DAF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CB96DB-40E9-4C17-905E-751A4D684F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701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CB96DB-40E9-4C17-905E-751A4D684FA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764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CB96DB-40E9-4C17-905E-751A4D684FA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0847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CB96DB-40E9-4C17-905E-751A4D684FA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522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08BF1B-4C48-4BD3-8C98-B13A294C0B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A8778F9-76F1-44F6-AC44-EDB5049C55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24D461-E0A8-4950-AA13-6553E5E6A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9672A-6398-40CB-BCC4-1F92289B18A8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125464-F95F-442E-80C0-1994EF13F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65BE32-A06F-41BC-B2DC-126E138B0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3389F-0DB2-422E-9786-46D2C6EB15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541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43DC74-94DD-45C4-B33B-C09576CC9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33279BF-879B-4FED-A198-D962D41378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C21513-57E2-42DE-B991-E744BD8B6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9672A-6398-40CB-BCC4-1F92289B18A8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FB33E7-3D42-4353-B737-118D138D8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A7B685B-AC4A-47D6-AA71-8DA92B722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3389F-0DB2-422E-9786-46D2C6EB15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723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F304439-065D-46B3-AF1C-2E2F5556B1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D75BAF5-64EA-41C2-8EF7-29533DF1BD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1BAE4E-758D-477E-9B97-A8F5FC967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9672A-6398-40CB-BCC4-1F92289B18A8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A77D8FB-CC20-4CC9-8960-E7EF45302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7E5D794-7C1D-4938-ABD7-1F53226B3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3389F-0DB2-422E-9786-46D2C6EB15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845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43AF6A-7E78-4CF6-9B50-530A257CB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3881A77-9E44-4BEC-9BDF-80F528D8C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6904A6-A2DC-49E7-8B09-B1D4552B0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9672A-6398-40CB-BCC4-1F92289B18A8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E53DA4-AFFF-44C6-AAF6-A8719C94C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1355A9-12F4-4A6D-8E93-45AF629E1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3389F-0DB2-422E-9786-46D2C6EB15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329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E50EA0-F4B4-48CB-9A3D-52364558B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E0B1581-7657-4A1F-B7C2-B8D4581146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C82691E-8176-4FB8-8C21-41EA495B1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9672A-6398-40CB-BCC4-1F92289B18A8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9B46B1-105A-45AD-B34A-C7F4B047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73B1CE2-679C-4A02-825A-D35F76B6E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3389F-0DB2-422E-9786-46D2C6EB15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390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F88EA4-E630-45F7-9EBF-11B9E66E2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F1D6B9-E112-40A0-B5EC-102FC77AB9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ACD2E28-C17A-4A0D-8C81-0EC28FFEC7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8B32AFB-8620-4E03-9670-BD9593564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9672A-6398-40CB-BCC4-1F92289B18A8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907B1FE-24C5-4A5B-B986-02431B11D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BAD2F70-BB35-4914-9606-9EAC6C968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3389F-0DB2-422E-9786-46D2C6EB15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495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D41485-A23A-48EA-9A76-7C74B7EE1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3FC5BA0-7946-456D-AD6C-42DA73E8ED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17A61B1-EA66-482B-9920-88910DB106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952929A-A111-4A47-BA04-41A58376CC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4DD05FE-188A-4FB8-9D1F-365E8DD68B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933BD51-2AA4-40C9-B173-E79A7E2AD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9672A-6398-40CB-BCC4-1F92289B18A8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81F268D-EFCB-4768-A7FB-E3DB5FB68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8B7926C-868E-4432-AD23-DBCCCB445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3389F-0DB2-422E-9786-46D2C6EB15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933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278864-0DE5-4848-991B-E06FE26CC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D1B6EE2-49FF-40F5-9229-7723845CA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9672A-6398-40CB-BCC4-1F92289B18A8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358049C-A91C-471E-BEEB-B88253AFA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1A4ED42-E3D6-4A22-BF38-9CD2E644D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3389F-0DB2-422E-9786-46D2C6EB15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34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C1F5E92-0497-40D1-B272-C7968D667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9672A-6398-40CB-BCC4-1F92289B18A8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F471785-5042-460C-81C9-9AB625C29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4A99281-0240-4384-B6E7-19CFED48C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3389F-0DB2-422E-9786-46D2C6EB15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052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BBC7BF-22EE-470F-A82B-0C7091B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671D9F-D528-4EE8-A4AC-4DA152E1E8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4ABFF26-AC80-474A-A794-B827399A1E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8EAC9E4-0920-4CCD-94DB-DCE42ABD6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9672A-6398-40CB-BCC4-1F92289B18A8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4F80796-9314-4F3F-833B-853619AEE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CDCFAE9-D615-4C26-8D46-E2E2E68FD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3389F-0DB2-422E-9786-46D2C6EB15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488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93DC11-2249-4E5C-B4D4-D0EBFA3D4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B4DFCF0-9524-4C8C-B2E6-DF9CB77A89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0CAF869-40CB-4176-8294-94D538DE7F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34DB19D-0EA7-49E8-84EB-503390887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9672A-6398-40CB-BCC4-1F92289B18A8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7A5A55F-A74D-4625-9E2E-86146B21F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B6D8490-12AD-48A4-AB40-85F66EF22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3389F-0DB2-422E-9786-46D2C6EB15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506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2A68CD-B4BC-4565-8E87-855084F8D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C99CA8D-106E-4217-9909-D1E0BA593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BA740A-361B-46C8-A866-B976080708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79672A-6398-40CB-BCC4-1F92289B18A8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283203-51B9-49DE-8E5F-E70E252178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51CB14-6825-460F-8FE7-FCD1A8E29B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43389F-0DB2-422E-9786-46D2C6EB15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194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j.jumaliye@gmail.co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E26FC6-33EB-455B-81A4-5009F87001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94B0DFE-2273-407E-AB51-2312CB35A5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2 RS week 13</a:t>
            </a:r>
          </a:p>
          <a:p>
            <a:r>
              <a:rPr lang="en-US" dirty="0"/>
              <a:t>Instructor: </a:t>
            </a:r>
            <a:r>
              <a:rPr lang="en-US" dirty="0" err="1"/>
              <a:t>Zhumaliyeva</a:t>
            </a:r>
            <a:r>
              <a:rPr lang="en-US" dirty="0"/>
              <a:t> </a:t>
            </a:r>
            <a:r>
              <a:rPr lang="en-US" dirty="0" err="1"/>
              <a:t>Zh.K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9325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96A415-2CBD-40E0-BF90-86E08F79B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Revision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6C4734-097B-44CA-AEA9-2D666534582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To put word</a:t>
            </a:r>
          </a:p>
          <a:p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іздеуші</a:t>
            </a:r>
            <a:endParaRPr lang="ru-RU" dirty="0"/>
          </a:p>
          <a:p>
            <a:r>
              <a:rPr lang="en-US" dirty="0"/>
              <a:t>Pros and cons</a:t>
            </a:r>
          </a:p>
          <a:p>
            <a:r>
              <a:rPr lang="kk-KZ" dirty="0"/>
              <a:t>Борт серігі</a:t>
            </a:r>
          </a:p>
          <a:p>
            <a:r>
              <a:rPr lang="en-US" dirty="0"/>
              <a:t>To get a degree</a:t>
            </a:r>
          </a:p>
          <a:p>
            <a:r>
              <a:rPr lang="en-US" dirty="0"/>
              <a:t>Exaggerated expectancies </a:t>
            </a:r>
          </a:p>
          <a:p>
            <a:r>
              <a:rPr lang="en-US" dirty="0"/>
              <a:t>Unemployment department </a:t>
            </a:r>
          </a:p>
          <a:p>
            <a:endParaRPr lang="kk-KZ" dirty="0"/>
          </a:p>
          <a:p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8E7A3597-FD15-4880-BCE7-97581F1A3E7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Relevant topic</a:t>
            </a:r>
          </a:p>
          <a:p>
            <a:r>
              <a:rPr lang="kk-KZ" dirty="0"/>
              <a:t>Сыртқы істер министрлігі</a:t>
            </a:r>
          </a:p>
          <a:p>
            <a:r>
              <a:rPr lang="en-US" dirty="0"/>
              <a:t>Trainee</a:t>
            </a:r>
          </a:p>
          <a:p>
            <a:r>
              <a:rPr lang="en-US" dirty="0"/>
              <a:t>Intern</a:t>
            </a:r>
          </a:p>
          <a:p>
            <a:r>
              <a:rPr lang="kk-KZ" dirty="0"/>
              <a:t>Мемлекеттік қызмет</a:t>
            </a:r>
          </a:p>
          <a:p>
            <a:r>
              <a:rPr lang="en-US" dirty="0"/>
              <a:t>Job overseas</a:t>
            </a:r>
          </a:p>
          <a:p>
            <a:r>
              <a:rPr lang="en-US" dirty="0"/>
              <a:t>Permanent job</a:t>
            </a:r>
          </a:p>
          <a:p>
            <a:pPr marL="0" indent="0">
              <a:buNone/>
            </a:pPr>
            <a:r>
              <a:rPr lang="en-US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999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29AF95-989B-461F-A302-42E33FC0C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Glossary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75FDF7-CA99-4792-96A9-AB6AAFBDC05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1. job</a:t>
            </a:r>
          </a:p>
          <a:p>
            <a:r>
              <a:rPr lang="en-US" dirty="0"/>
              <a:t>2. gain</a:t>
            </a:r>
          </a:p>
          <a:p>
            <a:r>
              <a:rPr lang="en-US" dirty="0"/>
              <a:t>3. career</a:t>
            </a:r>
          </a:p>
          <a:p>
            <a:r>
              <a:rPr lang="en-US" dirty="0"/>
              <a:t>4.make</a:t>
            </a:r>
          </a:p>
          <a:p>
            <a:r>
              <a:rPr lang="en-US" dirty="0"/>
              <a:t>5. look</a:t>
            </a:r>
          </a:p>
          <a:p>
            <a:r>
              <a:rPr lang="en-US" dirty="0"/>
              <a:t>6. attend</a:t>
            </a:r>
          </a:p>
          <a:p>
            <a:r>
              <a:rPr lang="en-US" dirty="0"/>
              <a:t>7. get</a:t>
            </a:r>
          </a:p>
          <a:p>
            <a:r>
              <a:rPr lang="en-US" dirty="0"/>
              <a:t>8. job</a:t>
            </a:r>
          </a:p>
          <a:p>
            <a:r>
              <a:rPr lang="en-US" dirty="0"/>
              <a:t>9. entry-level</a:t>
            </a:r>
          </a:p>
          <a:p>
            <a:r>
              <a:rPr lang="en-US" dirty="0"/>
              <a:t>10. strengths and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30E1580-F035-454C-AF1F-4679DDDCF25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A. experience </a:t>
            </a:r>
          </a:p>
          <a:p>
            <a:r>
              <a:rPr lang="en-US" dirty="0"/>
              <a:t>B. a good impression</a:t>
            </a:r>
          </a:p>
          <a:p>
            <a:r>
              <a:rPr lang="en-US" dirty="0"/>
              <a:t>C. to hire</a:t>
            </a:r>
          </a:p>
          <a:p>
            <a:r>
              <a:rPr lang="en-US" dirty="0"/>
              <a:t>D. path</a:t>
            </a:r>
          </a:p>
          <a:p>
            <a:r>
              <a:rPr lang="en-US" dirty="0"/>
              <a:t>E. fairs </a:t>
            </a:r>
          </a:p>
          <a:p>
            <a:r>
              <a:rPr lang="en-US" dirty="0"/>
              <a:t>F. weaknesses</a:t>
            </a:r>
          </a:p>
          <a:p>
            <a:r>
              <a:rPr lang="en-US" dirty="0"/>
              <a:t>G. an interview</a:t>
            </a:r>
          </a:p>
          <a:p>
            <a:r>
              <a:rPr lang="en-US" dirty="0"/>
              <a:t>H. jobs</a:t>
            </a:r>
          </a:p>
          <a:p>
            <a:r>
              <a:rPr lang="en-US" dirty="0"/>
              <a:t>I. ads</a:t>
            </a:r>
          </a:p>
          <a:p>
            <a:r>
              <a:rPr lang="en-US" dirty="0"/>
              <a:t>J. to know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4673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4A7F9A91-B28C-4E62-9E32-866CA93E5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Reading 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C2FDEE75-9113-4DCF-BFB6-749A73A731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134" t="25613" r="30613" b="15223"/>
          <a:stretch/>
        </p:blipFill>
        <p:spPr>
          <a:xfrm>
            <a:off x="613117" y="801858"/>
            <a:ext cx="11164344" cy="569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696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3791DF-7921-4DF3-A637-ED4BF9513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Complete sentences with collocations you’ve learned </a:t>
            </a:r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15A0F5-4FF3-4531-AC76-2021DF633B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I read all the ______in the newspaper and visited three ______ but I didn’t find a job.</a:t>
            </a:r>
          </a:p>
          <a:p>
            <a:endParaRPr lang="en-US" dirty="0"/>
          </a:p>
          <a:p>
            <a:r>
              <a:rPr lang="en-US" dirty="0"/>
              <a:t>Many companies ______ new graduates with the potential to follow a ______ to management.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7252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0D32B0-338A-4A53-A0D2-352E6FAF5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Complete sentences with collocations you’ve learned </a:t>
            </a:r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8BA90C-AE35-4D96-AC6D-0906E20104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Almost any _____ will allow you to _____ and be promoted a better position.</a:t>
            </a:r>
          </a:p>
          <a:p>
            <a:endParaRPr lang="en-US" dirty="0"/>
          </a:p>
          <a:p>
            <a:r>
              <a:rPr lang="en-US" dirty="0"/>
              <a:t>As soon as I was asked to ______, I started to prepare for questions about my ______.</a:t>
            </a:r>
          </a:p>
          <a:p>
            <a:endParaRPr lang="en-US" dirty="0"/>
          </a:p>
          <a:p>
            <a:r>
              <a:rPr lang="en-US" dirty="0"/>
              <a:t>The first interview is to _____ candidates; if they ______, they get a second interview.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5164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F7D2F2-1804-49AD-8526-5D26D7805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CV: what information do you include in your CV?</a:t>
            </a:r>
            <a:endParaRPr lang="ru-RU" sz="4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D36FFD-C32A-437E-8DB4-3232D47DBB0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Your age</a:t>
            </a:r>
          </a:p>
          <a:p>
            <a:endParaRPr lang="en-US" dirty="0"/>
          </a:p>
          <a:p>
            <a:r>
              <a:rPr lang="en-US" dirty="0"/>
              <a:t>Your holiday jobs</a:t>
            </a:r>
          </a:p>
          <a:p>
            <a:endParaRPr lang="en-US" dirty="0"/>
          </a:p>
          <a:p>
            <a:r>
              <a:rPr lang="en-US" dirty="0"/>
              <a:t>Your interests </a:t>
            </a:r>
          </a:p>
          <a:p>
            <a:endParaRPr lang="en-US" dirty="0"/>
          </a:p>
          <a:p>
            <a:r>
              <a:rPr lang="en-US" dirty="0"/>
              <a:t>Your martial status 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917F6AA-FD2B-4D8B-82A8-79BFF3A7698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Your pets</a:t>
            </a:r>
          </a:p>
          <a:p>
            <a:endParaRPr lang="en-US" dirty="0"/>
          </a:p>
          <a:p>
            <a:r>
              <a:rPr lang="en-US" dirty="0"/>
              <a:t>Your photo</a:t>
            </a:r>
          </a:p>
          <a:p>
            <a:endParaRPr lang="en-US" dirty="0"/>
          </a:p>
          <a:p>
            <a:r>
              <a:rPr lang="en-US" dirty="0"/>
              <a:t>Your professional objective </a:t>
            </a:r>
          </a:p>
          <a:p>
            <a:endParaRPr lang="en-US" dirty="0"/>
          </a:p>
          <a:p>
            <a:r>
              <a:rPr lang="en-US" dirty="0"/>
              <a:t>Your religion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0671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D9E45A42-491B-4703-9E40-A5F1FC8CA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16D4064C-1381-47D7-97DC-06F72D5170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5351" t="20964" r="52059" b="11276"/>
          <a:stretch/>
        </p:blipFill>
        <p:spPr>
          <a:xfrm>
            <a:off x="556847" y="-101231"/>
            <a:ext cx="4465319" cy="706046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DED0CE0-1035-42AC-B9D6-FBBCB7EBD6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538" t="20087" r="50963" b="11571"/>
          <a:stretch/>
        </p:blipFill>
        <p:spPr>
          <a:xfrm>
            <a:off x="6368560" y="-259903"/>
            <a:ext cx="4168142" cy="7117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6924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C52A4A-70CE-45A0-8760-3FBAFD88B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 work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94AAC5-E2E2-4AE5-A57C-8C96D6DA68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3040"/>
            <a:ext cx="10515600" cy="5219114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You’re applying for the job in:</a:t>
            </a:r>
          </a:p>
          <a:p>
            <a:r>
              <a:rPr lang="en-US" dirty="0"/>
              <a:t>UK Embassy in Kazakhstan in Nur Sultan; </a:t>
            </a:r>
          </a:p>
          <a:p>
            <a:r>
              <a:rPr lang="en-US" dirty="0"/>
              <a:t>Kazakhstan Embassy in France in Paris;</a:t>
            </a:r>
          </a:p>
          <a:p>
            <a:pPr marL="0" indent="0">
              <a:buNone/>
            </a:pPr>
            <a:r>
              <a:rPr lang="en-US" dirty="0"/>
              <a:t> Big 4: Deloitte, Ernst &amp; Young, KPMG in Netherlands;</a:t>
            </a:r>
          </a:p>
          <a:p>
            <a:pPr marL="0" indent="0">
              <a:buNone/>
            </a:pPr>
            <a:r>
              <a:rPr lang="en-US" dirty="0"/>
              <a:t> Facebook in Palo Alto, California;  </a:t>
            </a:r>
          </a:p>
          <a:p>
            <a:pPr marL="0" indent="0">
              <a:buNone/>
            </a:pPr>
            <a:r>
              <a:rPr lang="en-US" dirty="0"/>
              <a:t>Air Astana in Almaty. </a:t>
            </a:r>
          </a:p>
          <a:p>
            <a:endParaRPr lang="en-US" dirty="0"/>
          </a:p>
          <a:p>
            <a:r>
              <a:rPr lang="en-US" dirty="0"/>
              <a:t>Write CV (Euro pass)</a:t>
            </a:r>
          </a:p>
          <a:p>
            <a:endParaRPr lang="en-US" dirty="0"/>
          </a:p>
          <a:p>
            <a:r>
              <a:rPr lang="en-US" dirty="0"/>
              <a:t>Write a Cover letter</a:t>
            </a:r>
          </a:p>
          <a:p>
            <a:endParaRPr lang="en-US" dirty="0"/>
          </a:p>
          <a:p>
            <a:r>
              <a:rPr lang="en-US" dirty="0"/>
              <a:t>Send them to </a:t>
            </a:r>
            <a:r>
              <a:rPr lang="en-US" dirty="0">
                <a:hlinkClick r:id="rId2"/>
              </a:rPr>
              <a:t>j.jumaliye@gmail.com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till 12.04.2020 9 pm</a:t>
            </a:r>
          </a:p>
          <a:p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95592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315</Words>
  <Application>Microsoft Office PowerPoint</Application>
  <PresentationFormat>Широкоэкранный</PresentationFormat>
  <Paragraphs>83</Paragraphs>
  <Slides>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Revision</vt:lpstr>
      <vt:lpstr>Glossary</vt:lpstr>
      <vt:lpstr>Reading </vt:lpstr>
      <vt:lpstr>Complete sentences with collocations you’ve learned </vt:lpstr>
      <vt:lpstr>Complete sentences with collocations you’ve learned </vt:lpstr>
      <vt:lpstr>CV: what information do you include in your CV?</vt:lpstr>
      <vt:lpstr>Презентация PowerPoint</vt:lpstr>
      <vt:lpstr>Home work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Zhumaliye Zhansaya</dc:creator>
  <cp:lastModifiedBy>Zhumaliye Zhansaya</cp:lastModifiedBy>
  <cp:revision>12</cp:revision>
  <dcterms:created xsi:type="dcterms:W3CDTF">2020-04-06T03:58:28Z</dcterms:created>
  <dcterms:modified xsi:type="dcterms:W3CDTF">2020-04-07T07:40:43Z</dcterms:modified>
</cp:coreProperties>
</file>